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2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7408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775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6410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95345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5135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4296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2860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9929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1690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0657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4861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1224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050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238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6F33918-C440-4562-949C-3E03D8979816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6297F4F-C04E-410E-B3B4-F6A4DF0DE4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2197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Scientifique : </a:t>
            </a:r>
            <a:br>
              <a:rPr lang="fr-FR" dirty="0"/>
            </a:br>
            <a:r>
              <a:rPr lang="fr-FR" dirty="0" err="1"/>
              <a:t>SmartPatate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685613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Vincent VALLET &amp; Corentin BAILE &amp; Alexis DUPONT </a:t>
            </a:r>
          </a:p>
          <a:p>
            <a:r>
              <a:rPr lang="fr-FR" dirty="0"/>
              <a:t>Groupe A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460" y="1115438"/>
            <a:ext cx="2786641" cy="330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10499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Contexte</a:t>
            </a:r>
          </a:p>
          <a:p>
            <a:r>
              <a:rPr lang="fr-FR" dirty="0"/>
              <a:t>Cahier des charges</a:t>
            </a:r>
          </a:p>
          <a:p>
            <a:r>
              <a:rPr lang="fr-FR" dirty="0"/>
              <a:t>Les Expériences</a:t>
            </a:r>
          </a:p>
          <a:p>
            <a:r>
              <a:rPr lang="fr-FR" dirty="0"/>
              <a:t>Résultats des expériences</a:t>
            </a:r>
          </a:p>
          <a:p>
            <a:r>
              <a:rPr lang="fr-FR" dirty="0"/>
              <a:t>Présentation du projet</a:t>
            </a:r>
          </a:p>
          <a:p>
            <a:r>
              <a:rPr lang="fr-FR" dirty="0"/>
              <a:t>Bilan du Projet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6389143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 et Cahier des charges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53321" y="2073560"/>
            <a:ext cx="4906227" cy="4353744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Pour ce projet nous allons devoir 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Compléter le code </a:t>
            </a:r>
            <a:r>
              <a:rPr lang="fr-FR" dirty="0" err="1"/>
              <a:t>Arduino</a:t>
            </a:r>
            <a:endParaRPr lang="fr-FR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Programmer la détection d’un type de contact 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/>
              <a:t>Touché 1 doigt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/>
              <a:t>Touché 2 doigts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/>
              <a:t>Saisir à pleine main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/>
              <a:t>Mettre en œuvre un actuateur (LED)</a:t>
            </a:r>
          </a:p>
          <a:p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537252" y="2822713"/>
            <a:ext cx="349857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/>
              <a:t>Comment pouvons-nous réaliser ce capteur avec une patate ?</a:t>
            </a:r>
            <a:endParaRPr lang="fr-FR" sz="2400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448957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Expériences et les Résultats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23" y="1541122"/>
            <a:ext cx="4007426" cy="2644169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577758" y="4169643"/>
            <a:ext cx="1638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Expérience 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8066445" y="4032806"/>
            <a:ext cx="1638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Graphique</a:t>
            </a: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7620145"/>
              </p:ext>
            </p:extLst>
          </p:nvPr>
        </p:nvGraphicFramePr>
        <p:xfrm>
          <a:off x="2994994" y="4634633"/>
          <a:ext cx="7059281" cy="214297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54195">
                  <a:extLst>
                    <a:ext uri="{9D8B030D-6E8A-4147-A177-3AD203B41FA5}">
                      <a16:colId xmlns:a16="http://schemas.microsoft.com/office/drawing/2014/main" val="639050682"/>
                    </a:ext>
                  </a:extLst>
                </a:gridCol>
                <a:gridCol w="573151">
                  <a:extLst>
                    <a:ext uri="{9D8B030D-6E8A-4147-A177-3AD203B41FA5}">
                      <a16:colId xmlns:a16="http://schemas.microsoft.com/office/drawing/2014/main" val="3724756414"/>
                    </a:ext>
                  </a:extLst>
                </a:gridCol>
                <a:gridCol w="497913">
                  <a:extLst>
                    <a:ext uri="{9D8B030D-6E8A-4147-A177-3AD203B41FA5}">
                      <a16:colId xmlns:a16="http://schemas.microsoft.com/office/drawing/2014/main" val="948205104"/>
                    </a:ext>
                  </a:extLst>
                </a:gridCol>
                <a:gridCol w="579790">
                  <a:extLst>
                    <a:ext uri="{9D8B030D-6E8A-4147-A177-3AD203B41FA5}">
                      <a16:colId xmlns:a16="http://schemas.microsoft.com/office/drawing/2014/main" val="3213916898"/>
                    </a:ext>
                  </a:extLst>
                </a:gridCol>
                <a:gridCol w="579790">
                  <a:extLst>
                    <a:ext uri="{9D8B030D-6E8A-4147-A177-3AD203B41FA5}">
                      <a16:colId xmlns:a16="http://schemas.microsoft.com/office/drawing/2014/main" val="1785052036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3367131747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2515389132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1757806904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4049820400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403622518"/>
                    </a:ext>
                  </a:extLst>
                </a:gridCol>
                <a:gridCol w="662407">
                  <a:extLst>
                    <a:ext uri="{9D8B030D-6E8A-4147-A177-3AD203B41FA5}">
                      <a16:colId xmlns:a16="http://schemas.microsoft.com/office/drawing/2014/main" val="1893795524"/>
                    </a:ext>
                  </a:extLst>
                </a:gridCol>
              </a:tblGrid>
              <a:tr h="36777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Fréquence (Hz)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500Hz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300KHz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400KHz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600KHz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55550558"/>
                  </a:ext>
                </a:extLst>
              </a:tr>
              <a:tr h="8771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Tension crête à crête pas touché (V)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0.25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0.33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0.33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0.34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0.35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0.35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0.37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0.41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0040218"/>
                  </a:ext>
                </a:extLst>
              </a:tr>
              <a:tr h="7296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Tension crête à crête touché (V)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0.23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0.22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0.22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0.21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0.19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0.17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0.17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0.15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0.15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0.14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98051848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1223759" y="5382957"/>
            <a:ext cx="1638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Tableau des fréquences</a:t>
            </a:r>
          </a:p>
        </p:txBody>
      </p:sp>
      <p:pic>
        <p:nvPicPr>
          <p:cNvPr id="10" name="Image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982" y="1417638"/>
            <a:ext cx="3529641" cy="2638614"/>
          </a:xfrm>
          <a:prstGeom prst="rect">
            <a:avLst/>
          </a:prstGeom>
        </p:spPr>
      </p:pic>
      <p:pic>
        <p:nvPicPr>
          <p:cNvPr id="2050" name="Picture 2" descr="photo exp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0" b="19376"/>
          <a:stretch/>
        </p:blipFill>
        <p:spPr bwMode="auto">
          <a:xfrm>
            <a:off x="4342749" y="1543828"/>
            <a:ext cx="2005042" cy="2641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470553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Expériences et les Résultats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833" y="2334323"/>
            <a:ext cx="4933880" cy="3412668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5276642" y="5746991"/>
            <a:ext cx="1638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Expérience 2</a:t>
            </a:r>
          </a:p>
        </p:txBody>
      </p:sp>
      <p:pic>
        <p:nvPicPr>
          <p:cNvPr id="6" name="Picture 2" descr="Montage experience 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980" y="2335616"/>
            <a:ext cx="2558531" cy="341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747378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projet 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1169" y="132782"/>
            <a:ext cx="2265961" cy="2394416"/>
          </a:xfrm>
          <a:prstGeom prst="rect">
            <a:avLst/>
          </a:prstGeom>
        </p:spPr>
      </p:pic>
      <p:sp>
        <p:nvSpPr>
          <p:cNvPr id="5" name="Bulle narrative : ronde 4"/>
          <p:cNvSpPr/>
          <p:nvPr/>
        </p:nvSpPr>
        <p:spPr>
          <a:xfrm>
            <a:off x="7180976" y="231863"/>
            <a:ext cx="1801011" cy="1401100"/>
          </a:xfrm>
          <a:prstGeom prst="wedgeEllipseCallout">
            <a:avLst>
              <a:gd name="adj1" fmla="val 107335"/>
              <a:gd name="adj2" fmla="val 7938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Présentez moi !!!!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6" y="2742523"/>
            <a:ext cx="3557203" cy="200092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088" y="2742523"/>
            <a:ext cx="3557204" cy="200092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349" y="2742523"/>
            <a:ext cx="3557203" cy="2000927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102120" y="4743450"/>
            <a:ext cx="1638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Rien ne se passe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5088333" y="4743450"/>
            <a:ext cx="1638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Un doigt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9093593" y="4697283"/>
            <a:ext cx="1638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La main</a:t>
            </a:r>
          </a:p>
        </p:txBody>
      </p:sp>
    </p:spTree>
    <p:extLst>
      <p:ext uri="{BB962C8B-B14F-4D97-AF65-F5344CB8AC3E}">
        <p14:creationId xmlns:p14="http://schemas.microsoft.com/office/powerpoint/2010/main" val="34140203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Bilan du projet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/>
              <a:t>Difficultés rencontrées :</a:t>
            </a:r>
          </a:p>
          <a:p>
            <a:pPr lvl="0"/>
            <a:r>
              <a:rPr lang="fr-FR" dirty="0"/>
              <a:t>Ressources non exacte.</a:t>
            </a:r>
          </a:p>
          <a:p>
            <a:pPr lvl="0"/>
            <a:r>
              <a:rPr lang="fr-FR" dirty="0"/>
              <a:t>Difficulté sur la partie </a:t>
            </a:r>
            <a:r>
              <a:rPr lang="fr-FR" dirty="0" err="1"/>
              <a:t>Processing</a:t>
            </a:r>
            <a:r>
              <a:rPr lang="fr-FR" dirty="0"/>
              <a:t> avec le touché. </a:t>
            </a:r>
          </a:p>
          <a:p>
            <a:pPr lvl="0"/>
            <a:r>
              <a:rPr lang="fr-FR" dirty="0"/>
              <a:t>Interférences</a:t>
            </a:r>
          </a:p>
          <a:p>
            <a:pPr lvl="0"/>
            <a:r>
              <a:rPr lang="fr-FR" dirty="0"/>
              <a:t>Le signal de la fréquence dépend de l’utilisateur</a:t>
            </a:r>
          </a:p>
          <a:p>
            <a:pPr lvl="0"/>
            <a:r>
              <a:rPr lang="fr-FR" dirty="0"/>
              <a:t>Le signal de la fréquence est instable</a:t>
            </a:r>
          </a:p>
          <a:p>
            <a:pPr lvl="0"/>
            <a:r>
              <a:rPr lang="fr-FR" dirty="0"/>
              <a:t>Logiciel qui bug (problème de code) =&gt;ressources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Bilan de chaque élève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3903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Concis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oncis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c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TM03457503[[fn=Concis]]</Template>
  <TotalTime>1002</TotalTime>
  <Words>187</Words>
  <Application>Microsoft Office PowerPoint</Application>
  <PresentationFormat>Grand écran</PresentationFormat>
  <Paragraphs>73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4" baseType="lpstr">
      <vt:lpstr>Arial</vt:lpstr>
      <vt:lpstr>Calibri</vt:lpstr>
      <vt:lpstr>Century Gothic</vt:lpstr>
      <vt:lpstr>Times New Roman</vt:lpstr>
      <vt:lpstr>Wingdings</vt:lpstr>
      <vt:lpstr>Wingdings 2</vt:lpstr>
      <vt:lpstr>Concis</vt:lpstr>
      <vt:lpstr>Projet Scientifique :  SmartPatate</vt:lpstr>
      <vt:lpstr>Sommaire</vt:lpstr>
      <vt:lpstr>Contexte et Cahier des charges</vt:lpstr>
      <vt:lpstr>Les Expériences et les Résultats</vt:lpstr>
      <vt:lpstr>Les Expériences et les Résultats</vt:lpstr>
      <vt:lpstr>Présentation du projet </vt:lpstr>
      <vt:lpstr>Bilan du projet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Scientifique :  SmartPatate</dc:title>
  <dc:creator>Vincent VALLET</dc:creator>
  <cp:lastModifiedBy>Vincent VALLET</cp:lastModifiedBy>
  <cp:revision>16</cp:revision>
  <dcterms:created xsi:type="dcterms:W3CDTF">2016-11-15T07:40:57Z</dcterms:created>
  <dcterms:modified xsi:type="dcterms:W3CDTF">2016-11-16T13:02:16Z</dcterms:modified>
</cp:coreProperties>
</file>

<file path=docProps/thumbnail.jpeg>
</file>